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9DAA"/>
    <a:srgbClr val="E19CA9"/>
    <a:srgbClr val="5EEDFF"/>
    <a:srgbClr val="F9017A"/>
    <a:srgbClr val="BB27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3" autoAdjust="0"/>
    <p:restoredTop sz="99767" autoAdjust="0"/>
  </p:normalViewPr>
  <p:slideViewPr>
    <p:cSldViewPr snapToGrid="0" snapToObjects="1">
      <p:cViewPr>
        <p:scale>
          <a:sx n="75" d="100"/>
          <a:sy n="75" d="100"/>
        </p:scale>
        <p:origin x="-1952" y="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045ED-4F2E-F044-83D4-6DC8B433F70B}" type="datetimeFigureOut">
              <a:rPr lang="en-US" smtClean="0"/>
              <a:t>3/3/16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433B5D-B478-7948-B9D9-E12834DA3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39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Draw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33B5D-B478-7948-B9D9-E12834DA30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18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2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7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07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1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3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1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25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2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2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40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60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82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over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57" y="237062"/>
            <a:ext cx="8564880" cy="648614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11652" y="1763078"/>
            <a:ext cx="246432" cy="510065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76545" y="4297180"/>
            <a:ext cx="3270522" cy="2183584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Detected Robots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Mean Position           </a:t>
            </a:r>
            <a:r>
              <a:rPr lang="en-US" sz="2400" dirty="0" smtClean="0">
                <a:solidFill>
                  <a:srgbClr val="FF0000"/>
                </a:solidFill>
                <a:latin typeface="ＭＳ ゴシック"/>
                <a:ea typeface="ＭＳ ゴシック"/>
                <a:cs typeface="ＭＳ ゴシック"/>
              </a:rPr>
              <a:t>+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Covariance Ellipse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Object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Goal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Pivot</a:t>
            </a:r>
            <a:endParaRPr lang="ar-IQ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/>
          </a:p>
        </p:txBody>
      </p:sp>
      <p:pic>
        <p:nvPicPr>
          <p:cNvPr id="7" name="Picture 6" descr="Rob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278" y="4420354"/>
            <a:ext cx="247650" cy="2794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158900" y="5530997"/>
            <a:ext cx="587642" cy="189579"/>
          </a:xfrm>
          <a:prstGeom prst="rect">
            <a:avLst/>
          </a:prstGeom>
          <a:solidFill>
            <a:srgbClr val="BB277E"/>
          </a:solidFill>
          <a:ln>
            <a:solidFill>
              <a:srgbClr val="BB277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158900" y="5872977"/>
            <a:ext cx="587642" cy="189579"/>
          </a:xfrm>
          <a:prstGeom prst="rect">
            <a:avLst/>
          </a:prstGeom>
          <a:solidFill>
            <a:srgbClr val="D7E4BD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32045" y="313765"/>
            <a:ext cx="8602777" cy="6439648"/>
          </a:xfrm>
          <a:prstGeom prst="rect">
            <a:avLst/>
          </a:prstGeom>
          <a:noFill/>
          <a:ln w="152400" cmpd="sng">
            <a:solidFill>
              <a:srgbClr val="F9017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4411652" y="6603086"/>
            <a:ext cx="246432" cy="27173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186929" y="5199682"/>
            <a:ext cx="541471" cy="1723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359278" y="6146739"/>
            <a:ext cx="247650" cy="2832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237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tright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26" y="155016"/>
            <a:ext cx="1992462" cy="2465918"/>
          </a:xfrm>
          <a:prstGeom prst="rect">
            <a:avLst/>
          </a:prstGeom>
        </p:spPr>
      </p:pic>
      <p:pic>
        <p:nvPicPr>
          <p:cNvPr id="7" name="Picture 6" descr="Co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26" y="2702622"/>
            <a:ext cx="5572374" cy="4477114"/>
          </a:xfrm>
          <a:prstGeom prst="rect">
            <a:avLst/>
          </a:prstGeom>
        </p:spPr>
      </p:pic>
      <p:pic>
        <p:nvPicPr>
          <p:cNvPr id="9" name="Picture 8" descr="Orient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0" y="181809"/>
            <a:ext cx="4597625" cy="2425451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693540" y="1473200"/>
            <a:ext cx="1140577" cy="1010563"/>
            <a:chOff x="5875880" y="1532466"/>
            <a:chExt cx="1366517" cy="1075439"/>
          </a:xfrm>
        </p:grpSpPr>
        <p:sp>
          <p:nvSpPr>
            <p:cNvPr id="10" name="Rectangle 9"/>
            <p:cNvSpPr/>
            <p:nvPr/>
          </p:nvSpPr>
          <p:spPr>
            <a:xfrm>
              <a:off x="5875880" y="1532466"/>
              <a:ext cx="1366517" cy="1075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Robots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COM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Mean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Block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Angle     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7050834" y="1651849"/>
              <a:ext cx="45719" cy="45719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7046337" y="1804249"/>
              <a:ext cx="45719" cy="45719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7046337" y="1979508"/>
              <a:ext cx="45719" cy="4571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7046337" y="2131908"/>
              <a:ext cx="45719" cy="45719"/>
            </a:xfrm>
            <a:prstGeom prst="ellipse">
              <a:avLst/>
            </a:prstGeom>
            <a:noFill/>
            <a:ln>
              <a:solidFill>
                <a:srgbClr val="5EED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901091" y="2289207"/>
              <a:ext cx="299486" cy="77640"/>
            </a:xfrm>
            <a:prstGeom prst="rect">
              <a:avLst/>
            </a:prstGeom>
            <a:solidFill>
              <a:srgbClr val="E29DAA"/>
            </a:solidFill>
            <a:ln>
              <a:solidFill>
                <a:srgbClr val="E19CA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901091" y="2444272"/>
              <a:ext cx="299486" cy="77640"/>
            </a:xfrm>
            <a:prstGeom prst="rect">
              <a:avLst/>
            </a:prstGeom>
            <a:noFill/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557866" y="2033625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25333" y="2033625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744133" y="3015759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2" name="Arc 21"/>
          <p:cNvSpPr/>
          <p:nvPr/>
        </p:nvSpPr>
        <p:spPr>
          <a:xfrm rot="13515731" flipV="1">
            <a:off x="4165602" y="5808113"/>
            <a:ext cx="778933" cy="575733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419600" y="5210309"/>
            <a:ext cx="35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/>
              <a:t>θ</a:t>
            </a:r>
            <a:endParaRPr lang="en-US" sz="2800" b="1" dirty="0"/>
          </a:p>
        </p:txBody>
      </p:sp>
      <p:sp>
        <p:nvSpPr>
          <p:cNvPr id="24" name="Up Arrow 23"/>
          <p:cNvSpPr/>
          <p:nvPr/>
        </p:nvSpPr>
        <p:spPr>
          <a:xfrm>
            <a:off x="6045199" y="4572000"/>
            <a:ext cx="788918" cy="1591733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Direction of Light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5" name="Arc 4"/>
          <p:cNvSpPr/>
          <p:nvPr/>
        </p:nvSpPr>
        <p:spPr>
          <a:xfrm>
            <a:off x="2861731" y="3940309"/>
            <a:ext cx="2472266" cy="1930400"/>
          </a:xfrm>
          <a:prstGeom prst="arc">
            <a:avLst>
              <a:gd name="adj1" fmla="val 17165449"/>
              <a:gd name="adj2" fmla="val 0"/>
            </a:avLst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/>
          <p:cNvCxnSpPr>
            <a:stCxn id="5" idx="0"/>
          </p:cNvCxnSpPr>
          <p:nvPr/>
        </p:nvCxnSpPr>
        <p:spPr>
          <a:xfrm flipH="1" flipV="1">
            <a:off x="4301067" y="3940309"/>
            <a:ext cx="68415" cy="2358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13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rient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17" y="721104"/>
            <a:ext cx="3810000" cy="2142169"/>
          </a:xfrm>
          <a:prstGeom prst="rect">
            <a:avLst/>
          </a:prstGeom>
        </p:spPr>
      </p:pic>
      <p:pic>
        <p:nvPicPr>
          <p:cNvPr id="6" name="Picture 5" descr="Orient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17" y="721104"/>
            <a:ext cx="3810377" cy="2142169"/>
          </a:xfrm>
          <a:prstGeom prst="rect">
            <a:avLst/>
          </a:prstGeom>
        </p:spPr>
      </p:pic>
      <p:pic>
        <p:nvPicPr>
          <p:cNvPr id="7" name="Picture 6" descr="Orient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254" y="721104"/>
            <a:ext cx="3813026" cy="214216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0" y="1600200"/>
            <a:ext cx="1366516" cy="1075439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0000"/>
                </a:solidFill>
              </a:rPr>
              <a:t>Robots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COM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Mean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Block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Angle     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728154" y="1719581"/>
            <a:ext cx="45719" cy="45719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723657" y="1871981"/>
            <a:ext cx="45719" cy="45719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723657" y="2047240"/>
            <a:ext cx="45719" cy="45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723657" y="2199640"/>
            <a:ext cx="45719" cy="45719"/>
          </a:xfrm>
          <a:prstGeom prst="ellipse">
            <a:avLst/>
          </a:prstGeom>
          <a:noFill/>
          <a:ln>
            <a:solidFill>
              <a:srgbClr val="5EED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78411" y="2356939"/>
            <a:ext cx="299486" cy="77640"/>
          </a:xfrm>
          <a:prstGeom prst="rect">
            <a:avLst/>
          </a:prstGeom>
          <a:solidFill>
            <a:srgbClr val="E29DAA"/>
          </a:solidFill>
          <a:ln>
            <a:solidFill>
              <a:srgbClr val="E19CA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578411" y="2512004"/>
            <a:ext cx="299486" cy="77640"/>
          </a:xfrm>
          <a:prstGeom prst="rect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OrientationContFig2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98740"/>
            <a:ext cx="9144000" cy="3402691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385617" y="2589644"/>
            <a:ext cx="1087583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290617" y="2589644"/>
            <a:ext cx="119765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484254" y="2589644"/>
            <a:ext cx="1616740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677333" y="2245359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12m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2607733" y="221309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13m</a:t>
            </a:r>
            <a:endParaRPr 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4961465" y="2180827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15m</a:t>
            </a:r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85617" y="880533"/>
            <a:ext cx="647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 0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290617" y="880533"/>
            <a:ext cx="647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 5s</a:t>
            </a:r>
            <a:endParaRPr 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4771349" y="880533"/>
            <a:ext cx="7997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t= 15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0021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Straight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19" y="1935917"/>
            <a:ext cx="7233481" cy="5040616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538919" y="129480"/>
            <a:ext cx="7403716" cy="1806437"/>
            <a:chOff x="368684" y="124749"/>
            <a:chExt cx="7923012" cy="2138888"/>
          </a:xfrm>
        </p:grpSpPr>
        <p:pic>
          <p:nvPicPr>
            <p:cNvPr id="22" name="Picture 21" descr="Straight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8684" y="124749"/>
              <a:ext cx="2940334" cy="2138888"/>
            </a:xfrm>
            <a:prstGeom prst="rect">
              <a:avLst/>
            </a:prstGeom>
          </p:spPr>
        </p:pic>
        <p:pic>
          <p:nvPicPr>
            <p:cNvPr id="6" name="Picture 5" descr="Trans2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64644" y="124749"/>
              <a:ext cx="3801148" cy="2138888"/>
            </a:xfrm>
            <a:prstGeom prst="rect">
              <a:avLst/>
            </a:prstGeom>
          </p:spPr>
        </p:pic>
        <p:pic>
          <p:nvPicPr>
            <p:cNvPr id="8" name="Picture 7" descr="Trans3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76750" y="124749"/>
              <a:ext cx="3814946" cy="2138888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4628957" y="692372"/>
              <a:ext cx="1570701" cy="7486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Robots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Covariance Ellipse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Block</a:t>
              </a:r>
            </a:p>
          </p:txBody>
        </p:sp>
        <p:sp>
          <p:nvSpPr>
            <p:cNvPr id="10" name="Oval 9"/>
            <p:cNvSpPr/>
            <p:nvPr/>
          </p:nvSpPr>
          <p:spPr>
            <a:xfrm>
              <a:off x="5946443" y="882414"/>
              <a:ext cx="45719" cy="45719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/>
            <p:cNvSpPr/>
            <p:nvPr/>
          </p:nvSpPr>
          <p:spPr>
            <a:xfrm flipH="1">
              <a:off x="5823947" y="985856"/>
              <a:ext cx="299486" cy="174331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835493" y="1241002"/>
              <a:ext cx="299486" cy="77640"/>
            </a:xfrm>
            <a:prstGeom prst="rect">
              <a:avLst/>
            </a:prstGeom>
            <a:solidFill>
              <a:srgbClr val="E29DAA"/>
            </a:solidFill>
            <a:ln>
              <a:solidFill>
                <a:srgbClr val="E19CA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" name="Straight Connector 6"/>
            <p:cNvCxnSpPr/>
            <p:nvPr/>
          </p:nvCxnSpPr>
          <p:spPr>
            <a:xfrm>
              <a:off x="385617" y="1571587"/>
              <a:ext cx="1239983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507999" y="1583512"/>
              <a:ext cx="795866" cy="437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11m</a:t>
              </a:r>
              <a:endParaRPr lang="en-US" dirty="0"/>
            </a:p>
          </p:txBody>
        </p:sp>
        <p:cxnSp>
          <p:nvCxnSpPr>
            <p:cNvPr id="14" name="Straight Connector 13"/>
            <p:cNvCxnSpPr/>
            <p:nvPr/>
          </p:nvCxnSpPr>
          <p:spPr>
            <a:xfrm>
              <a:off x="2364644" y="1588523"/>
              <a:ext cx="1665489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2547020" y="1600448"/>
              <a:ext cx="975073" cy="437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18m</a:t>
              </a:r>
              <a:endParaRPr lang="en-US" dirty="0"/>
            </a:p>
          </p:txBody>
        </p:sp>
        <p:cxnSp>
          <p:nvCxnSpPr>
            <p:cNvPr id="18" name="Straight Connector 17"/>
            <p:cNvCxnSpPr/>
            <p:nvPr/>
          </p:nvCxnSpPr>
          <p:spPr>
            <a:xfrm>
              <a:off x="4504327" y="1571587"/>
              <a:ext cx="2455273" cy="0"/>
            </a:xfrm>
            <a:prstGeom prst="line">
              <a:avLst/>
            </a:prstGeom>
            <a:ln>
              <a:prstDash val="das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/>
            <p:cNvSpPr txBox="1"/>
            <p:nvPr/>
          </p:nvSpPr>
          <p:spPr>
            <a:xfrm>
              <a:off x="5155793" y="1566585"/>
              <a:ext cx="836370" cy="4373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25m</a:t>
              </a:r>
              <a:endParaRPr 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07999" y="228955"/>
              <a:ext cx="761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t = 5</a:t>
              </a:r>
              <a:endParaRPr lang="en-US" i="1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2547019" y="228955"/>
              <a:ext cx="761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t = 15</a:t>
              </a:r>
              <a:endParaRPr lang="en-US" i="1" dirty="0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628957" y="228955"/>
              <a:ext cx="76199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smtClean="0"/>
                <a:t>t = 25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3037384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tright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85" y="921870"/>
            <a:ext cx="2670140" cy="1964696"/>
          </a:xfrm>
          <a:prstGeom prst="rect">
            <a:avLst/>
          </a:prstGeom>
        </p:spPr>
      </p:pic>
      <p:pic>
        <p:nvPicPr>
          <p:cNvPr id="7" name="Picture 6" descr="Stright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125" y="921870"/>
            <a:ext cx="1590814" cy="1968830"/>
          </a:xfrm>
          <a:prstGeom prst="rect">
            <a:avLst/>
          </a:prstGeom>
        </p:spPr>
      </p:pic>
      <p:pic>
        <p:nvPicPr>
          <p:cNvPr id="8" name="Picture 7" descr="Straight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939" y="911426"/>
            <a:ext cx="3422674" cy="19751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0" y="1886857"/>
            <a:ext cx="1324697" cy="78878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0000"/>
                </a:solidFill>
              </a:rPr>
              <a:t>Robots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Mean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Block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Pivot</a:t>
            </a:r>
          </a:p>
        </p:txBody>
      </p:sp>
      <p:sp>
        <p:nvSpPr>
          <p:cNvPr id="10" name="Oval 9"/>
          <p:cNvSpPr/>
          <p:nvPr/>
        </p:nvSpPr>
        <p:spPr>
          <a:xfrm>
            <a:off x="7672660" y="1955438"/>
            <a:ext cx="45719" cy="45719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677938" y="2099489"/>
            <a:ext cx="45719" cy="45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677938" y="2281643"/>
            <a:ext cx="45719" cy="45719"/>
          </a:xfrm>
          <a:prstGeom prst="ellipse">
            <a:avLst/>
          </a:prstGeom>
          <a:noFill/>
          <a:ln>
            <a:solidFill>
              <a:srgbClr val="5EED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580207" y="2438942"/>
            <a:ext cx="195462" cy="45719"/>
          </a:xfrm>
          <a:prstGeom prst="rect">
            <a:avLst/>
          </a:prstGeom>
          <a:solidFill>
            <a:srgbClr val="E29DAA"/>
          </a:solidFill>
          <a:ln>
            <a:solidFill>
              <a:srgbClr val="E19CA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677938" y="2596954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2319867" y="949867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 = 0</a:t>
            </a:r>
            <a:endParaRPr lang="en-US" i="1" dirty="0"/>
          </a:p>
        </p:txBody>
      </p:sp>
      <p:sp>
        <p:nvSpPr>
          <p:cNvPr id="16" name="TextBox 15"/>
          <p:cNvSpPr txBox="1"/>
          <p:nvPr/>
        </p:nvSpPr>
        <p:spPr>
          <a:xfrm>
            <a:off x="3268133" y="949867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 = 15</a:t>
            </a:r>
            <a:endParaRPr lang="en-US" i="1" dirty="0"/>
          </a:p>
        </p:txBody>
      </p:sp>
      <p:sp>
        <p:nvSpPr>
          <p:cNvPr id="17" name="TextBox 16"/>
          <p:cNvSpPr txBox="1"/>
          <p:nvPr/>
        </p:nvSpPr>
        <p:spPr>
          <a:xfrm>
            <a:off x="4869939" y="952535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/>
              <a:t>t = 30</a:t>
            </a:r>
            <a:endParaRPr lang="en-US" i="1" dirty="0"/>
          </a:p>
        </p:txBody>
      </p:sp>
      <p:pic>
        <p:nvPicPr>
          <p:cNvPr id="5" name="Picture 4" descr="LFi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571" y="2944283"/>
            <a:ext cx="8369300" cy="3695700"/>
          </a:xfrm>
          <a:prstGeom prst="rect">
            <a:avLst/>
          </a:prstGeom>
          <a:noFill/>
        </p:spPr>
      </p:pic>
      <p:cxnSp>
        <p:nvCxnSpPr>
          <p:cNvPr id="18" name="Straight Arrow Connector 17"/>
          <p:cNvCxnSpPr/>
          <p:nvPr/>
        </p:nvCxnSpPr>
        <p:spPr>
          <a:xfrm>
            <a:off x="1944055" y="1869924"/>
            <a:ext cx="0" cy="999709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947341" y="2196978"/>
            <a:ext cx="3386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</a:t>
            </a:r>
            <a:endParaRPr lang="en-US" dirty="0"/>
          </a:p>
        </p:txBody>
      </p:sp>
      <p:sp>
        <p:nvSpPr>
          <p:cNvPr id="22" name="Oval 21"/>
          <p:cNvSpPr/>
          <p:nvPr/>
        </p:nvSpPr>
        <p:spPr>
          <a:xfrm flipV="1">
            <a:off x="1659472" y="5435600"/>
            <a:ext cx="169333" cy="152400"/>
          </a:xfrm>
          <a:prstGeom prst="ellipse">
            <a:avLst/>
          </a:prstGeom>
          <a:solidFill>
            <a:srgbClr val="F79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 flipV="1">
            <a:off x="4910611" y="4216427"/>
            <a:ext cx="169333" cy="152400"/>
          </a:xfrm>
          <a:prstGeom prst="ellipse">
            <a:avLst/>
          </a:prstGeom>
          <a:solidFill>
            <a:srgbClr val="F79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 flipV="1">
            <a:off x="8009353" y="3369780"/>
            <a:ext cx="169333" cy="152400"/>
          </a:xfrm>
          <a:prstGeom prst="ellipse">
            <a:avLst/>
          </a:prstGeom>
          <a:solidFill>
            <a:srgbClr val="F7964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4869939" y="5181601"/>
            <a:ext cx="2710268" cy="0"/>
          </a:xfrm>
          <a:prstGeom prst="line">
            <a:avLst/>
          </a:prstGeom>
          <a:ln w="57150" cmpd="sng">
            <a:solidFill>
              <a:srgbClr val="FFFFFF"/>
            </a:solidFill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2991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27229</TotalTime>
  <Words>85</Words>
  <Application>Microsoft Macintosh PowerPoint</Application>
  <PresentationFormat>On-screen Show (4:3)</PresentationFormat>
  <Paragraphs>51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32</cp:revision>
  <dcterms:created xsi:type="dcterms:W3CDTF">2016-02-17T23:01:57Z</dcterms:created>
  <dcterms:modified xsi:type="dcterms:W3CDTF">2016-03-09T15:16:27Z</dcterms:modified>
</cp:coreProperties>
</file>

<file path=docProps/thumbnail.jpeg>
</file>